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2876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878931"/>
            <a:ext cx="6688574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Delhi Metro Path Finder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4045387"/>
            <a:ext cx="476011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3499" b="1" kern="0" spc="-7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( Project Based Learning )</a:t>
            </a:r>
            <a:endParaRPr lang="en-US" sz="3499" dirty="0"/>
          </a:p>
        </p:txBody>
      </p:sp>
      <p:sp>
        <p:nvSpPr>
          <p:cNvPr id="7" name="Text 3"/>
          <p:cNvSpPr/>
          <p:nvPr/>
        </p:nvSpPr>
        <p:spPr>
          <a:xfrm>
            <a:off x="6319599" y="4934069"/>
            <a:ext cx="523029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i="1" kern="0" spc="-52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Created by : Vijay Kumar Chaurasiya</a:t>
            </a:r>
            <a:endParaRPr lang="en-US" sz="2624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Module 4: Travel Cost Estimation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Travel Cost Estimation is a comprehensive tool designed to empower travelers with accurate and detailed cost projections for their journeys.Get precise estimates of travel costs between any two metro stations using the built-in fare calculator.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1093232" y="606743"/>
            <a:ext cx="8487489" cy="6885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Conclusion and Future Improvements</a:t>
            </a:r>
            <a:endParaRPr lang="en-US" sz="4338" dirty="0"/>
          </a:p>
        </p:txBody>
      </p:sp>
      <p:sp>
        <p:nvSpPr>
          <p:cNvPr id="5" name="Text 2"/>
          <p:cNvSpPr/>
          <p:nvPr/>
        </p:nvSpPr>
        <p:spPr>
          <a:xfrm>
            <a:off x="1093232" y="1735931"/>
            <a:ext cx="12443936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76"/>
              </a:lnSpc>
              <a:buNone/>
            </a:pPr>
            <a:r>
              <a:rPr lang="en-US" sz="1735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Delhi Metro Shortest Path Finder is a valuable tool for commuters, simplifying metro travel and enhancing the overall experience. Future upgrades may include real-time updates, accessibility features, and integration with other transit systems.</a:t>
            </a:r>
            <a:endParaRPr lang="en-US" sz="173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232" y="2688908"/>
            <a:ext cx="3927634" cy="242744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93232" y="5391745"/>
            <a:ext cx="3724394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kern="0" spc="-43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Enhanced Commuter Experience</a:t>
            </a:r>
            <a:endParaRPr lang="en-US" sz="2169" dirty="0"/>
          </a:p>
        </p:txBody>
      </p:sp>
      <p:sp>
        <p:nvSpPr>
          <p:cNvPr id="8" name="Text 4"/>
          <p:cNvSpPr/>
          <p:nvPr/>
        </p:nvSpPr>
        <p:spPr>
          <a:xfrm>
            <a:off x="1093232" y="5868233"/>
            <a:ext cx="3927634" cy="10576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Efforts towards creating a seamless and enjoyable metro travel experience for all passengers.</a:t>
            </a:r>
            <a:endParaRPr lang="en-US" sz="1735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1383" y="2688908"/>
            <a:ext cx="3927634" cy="242744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51383" y="5391745"/>
            <a:ext cx="3816668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kern="0" spc="-43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Interactive Maps and Wayfinding:</a:t>
            </a:r>
            <a:endParaRPr lang="en-US" sz="2169" dirty="0"/>
          </a:p>
        </p:txBody>
      </p:sp>
      <p:sp>
        <p:nvSpPr>
          <p:cNvPr id="11" name="Text 6"/>
          <p:cNvSpPr/>
          <p:nvPr/>
        </p:nvSpPr>
        <p:spPr>
          <a:xfrm>
            <a:off x="5351383" y="5868233"/>
            <a:ext cx="3927634" cy="14101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interactive maps with wayfinding features within metro stations, helping users navigate complex layouts easily.</a:t>
            </a:r>
            <a:endParaRPr lang="en-US" sz="1735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9534" y="2688908"/>
            <a:ext cx="3927634" cy="242744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609534" y="5391745"/>
            <a:ext cx="3927634" cy="6886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kern="0" spc="-43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Offline Ticketing and Smart Card Management</a:t>
            </a:r>
            <a:endParaRPr lang="en-US" sz="2169" dirty="0"/>
          </a:p>
        </p:txBody>
      </p:sp>
      <p:sp>
        <p:nvSpPr>
          <p:cNvPr id="14" name="Text 8"/>
          <p:cNvSpPr/>
          <p:nvPr/>
        </p:nvSpPr>
        <p:spPr>
          <a:xfrm>
            <a:off x="9609534" y="6212562"/>
            <a:ext cx="3927634" cy="14101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 features allowing users to manage their metro smart cards and purchase tickets directly through the application, even when offline.</a:t>
            </a:r>
            <a:endParaRPr lang="en-US" sz="1735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3073241"/>
            <a:ext cx="74776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Special Thanks to KIET Group of Institutions and MR. NAVEEN CHAUHAN</a:t>
            </a:r>
            <a:endParaRPr lang="en-US" sz="437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862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1792962" y="537805"/>
            <a:ext cx="8031123" cy="6111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12"/>
              </a:lnSpc>
              <a:buNone/>
            </a:pPr>
            <a:r>
              <a:rPr lang="en-US" sz="3850" b="1" kern="0" spc="-7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Introduction to Delhi Metro Path Finder</a:t>
            </a:r>
            <a:endParaRPr lang="en-US" sz="3850" dirty="0"/>
          </a:p>
        </p:txBody>
      </p:sp>
      <p:sp>
        <p:nvSpPr>
          <p:cNvPr id="5" name="Text 2"/>
          <p:cNvSpPr/>
          <p:nvPr/>
        </p:nvSpPr>
        <p:spPr>
          <a:xfrm>
            <a:off x="1792962" y="1442204"/>
            <a:ext cx="11044357" cy="9386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64"/>
              </a:lnSpc>
              <a:buNone/>
            </a:pPr>
            <a:r>
              <a:rPr lang="en-US" sz="154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Delhi Metro Path Finder is designed with the primary objective of providing commuters a user-friendly tool to plan their metro journeys seamlessly.By leveraging advanced algorithms and real-time data, this application aims to enhance the overall commuting experience, offering convenience, accuracy, and time-efficiency.</a:t>
            </a:r>
            <a:endParaRPr lang="en-US" sz="1540" dirty="0"/>
          </a:p>
        </p:txBody>
      </p:sp>
      <p:sp>
        <p:nvSpPr>
          <p:cNvPr id="6" name="Shape 3"/>
          <p:cNvSpPr/>
          <p:nvPr/>
        </p:nvSpPr>
        <p:spPr>
          <a:xfrm>
            <a:off x="2066687" y="2600801"/>
            <a:ext cx="39052" cy="5093256"/>
          </a:xfrm>
          <a:prstGeom prst="roundRect">
            <a:avLst>
              <a:gd name="adj" fmla="val 225367"/>
            </a:avLst>
          </a:prstGeom>
          <a:solidFill>
            <a:srgbClr val="D1B6E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2306181" y="2953941"/>
            <a:ext cx="684490" cy="39053"/>
          </a:xfrm>
          <a:prstGeom prst="roundRect">
            <a:avLst>
              <a:gd name="adj" fmla="val 225362"/>
            </a:avLst>
          </a:prstGeom>
          <a:solidFill>
            <a:srgbClr val="D1B6E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>
            <a:off x="1866245" y="2753558"/>
            <a:ext cx="439936" cy="439936"/>
          </a:xfrm>
          <a:prstGeom prst="roundRect">
            <a:avLst>
              <a:gd name="adj" fmla="val 20005"/>
            </a:avLst>
          </a:prstGeom>
          <a:solidFill>
            <a:srgbClr val="EBD0FB"/>
          </a:solidFill>
          <a:ln w="12144">
            <a:solidFill>
              <a:srgbClr val="D1B6E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2005310" y="2790111"/>
            <a:ext cx="161806" cy="3667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7"/>
              </a:lnSpc>
              <a:buNone/>
            </a:pPr>
            <a:r>
              <a:rPr lang="en-US" sz="2310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310" dirty="0"/>
          </a:p>
        </p:txBody>
      </p:sp>
      <p:sp>
        <p:nvSpPr>
          <p:cNvPr id="10" name="Text 7"/>
          <p:cNvSpPr/>
          <p:nvPr/>
        </p:nvSpPr>
        <p:spPr>
          <a:xfrm>
            <a:off x="3161824" y="2796302"/>
            <a:ext cx="2434947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6"/>
              </a:lnSpc>
              <a:buNone/>
            </a:pPr>
            <a:r>
              <a:rPr lang="en-US" sz="1925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Modern Route Planning</a:t>
            </a:r>
            <a:endParaRPr lang="en-US" sz="1925" dirty="0"/>
          </a:p>
        </p:txBody>
      </p:sp>
      <p:sp>
        <p:nvSpPr>
          <p:cNvPr id="11" name="Text 8"/>
          <p:cNvSpPr/>
          <p:nvPr/>
        </p:nvSpPr>
        <p:spPr>
          <a:xfrm>
            <a:off x="3161824" y="3219093"/>
            <a:ext cx="9675495" cy="3128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4"/>
              </a:lnSpc>
              <a:buNone/>
            </a:pPr>
            <a:r>
              <a:rPr lang="en-US" sz="154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Intelligent route algorithms that calculate the quickest and most convenient routes based on user preferences.</a:t>
            </a:r>
            <a:endParaRPr lang="en-US" sz="1540" dirty="0"/>
          </a:p>
        </p:txBody>
      </p:sp>
      <p:sp>
        <p:nvSpPr>
          <p:cNvPr id="12" name="Shape 9"/>
          <p:cNvSpPr/>
          <p:nvPr/>
        </p:nvSpPr>
        <p:spPr>
          <a:xfrm>
            <a:off x="2306181" y="4276130"/>
            <a:ext cx="684490" cy="39053"/>
          </a:xfrm>
          <a:prstGeom prst="roundRect">
            <a:avLst>
              <a:gd name="adj" fmla="val 225362"/>
            </a:avLst>
          </a:prstGeom>
          <a:solidFill>
            <a:srgbClr val="D1B6E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1866245" y="4075748"/>
            <a:ext cx="439936" cy="439936"/>
          </a:xfrm>
          <a:prstGeom prst="roundRect">
            <a:avLst>
              <a:gd name="adj" fmla="val 20005"/>
            </a:avLst>
          </a:prstGeom>
          <a:solidFill>
            <a:srgbClr val="EBD0FB"/>
          </a:solidFill>
          <a:ln w="12144">
            <a:solidFill>
              <a:srgbClr val="D1B6E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2005310" y="4112300"/>
            <a:ext cx="161806" cy="3667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7"/>
              </a:lnSpc>
              <a:buNone/>
            </a:pPr>
            <a:r>
              <a:rPr lang="en-US" sz="2310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310" dirty="0"/>
          </a:p>
        </p:txBody>
      </p:sp>
      <p:sp>
        <p:nvSpPr>
          <p:cNvPr id="15" name="Text 12"/>
          <p:cNvSpPr/>
          <p:nvPr/>
        </p:nvSpPr>
        <p:spPr>
          <a:xfrm>
            <a:off x="3161824" y="4118491"/>
            <a:ext cx="1995011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6"/>
              </a:lnSpc>
              <a:buNone/>
            </a:pPr>
            <a:r>
              <a:rPr lang="en-US" sz="1925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Station Information</a:t>
            </a:r>
            <a:endParaRPr lang="en-US" sz="1925" dirty="0"/>
          </a:p>
        </p:txBody>
      </p:sp>
      <p:sp>
        <p:nvSpPr>
          <p:cNvPr id="16" name="Text 13"/>
          <p:cNvSpPr/>
          <p:nvPr/>
        </p:nvSpPr>
        <p:spPr>
          <a:xfrm>
            <a:off x="3161824" y="4541282"/>
            <a:ext cx="9675495" cy="3128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4"/>
              </a:lnSpc>
              <a:buNone/>
            </a:pPr>
            <a:r>
              <a:rPr lang="en-US" sz="154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Comprehensive details about each metro station, including facilities, amenities, and nearby landmarks.</a:t>
            </a:r>
            <a:endParaRPr lang="en-US" sz="1540" dirty="0"/>
          </a:p>
        </p:txBody>
      </p:sp>
      <p:sp>
        <p:nvSpPr>
          <p:cNvPr id="17" name="Shape 14"/>
          <p:cNvSpPr/>
          <p:nvPr/>
        </p:nvSpPr>
        <p:spPr>
          <a:xfrm>
            <a:off x="2306181" y="5598319"/>
            <a:ext cx="684490" cy="39053"/>
          </a:xfrm>
          <a:prstGeom prst="roundRect">
            <a:avLst>
              <a:gd name="adj" fmla="val 225362"/>
            </a:avLst>
          </a:prstGeom>
          <a:solidFill>
            <a:srgbClr val="D1B6E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5"/>
          <p:cNvSpPr/>
          <p:nvPr/>
        </p:nvSpPr>
        <p:spPr>
          <a:xfrm>
            <a:off x="1866245" y="5397937"/>
            <a:ext cx="439936" cy="439936"/>
          </a:xfrm>
          <a:prstGeom prst="roundRect">
            <a:avLst>
              <a:gd name="adj" fmla="val 20005"/>
            </a:avLst>
          </a:prstGeom>
          <a:solidFill>
            <a:srgbClr val="EBD0FB"/>
          </a:solidFill>
          <a:ln w="12144">
            <a:solidFill>
              <a:srgbClr val="D1B6E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2005310" y="5434489"/>
            <a:ext cx="161806" cy="3667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7"/>
              </a:lnSpc>
              <a:buNone/>
            </a:pPr>
            <a:r>
              <a:rPr lang="en-US" sz="2310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310" dirty="0"/>
          </a:p>
        </p:txBody>
      </p:sp>
      <p:sp>
        <p:nvSpPr>
          <p:cNvPr id="20" name="Text 17"/>
          <p:cNvSpPr/>
          <p:nvPr/>
        </p:nvSpPr>
        <p:spPr>
          <a:xfrm>
            <a:off x="3161824" y="5440680"/>
            <a:ext cx="1955721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6"/>
              </a:lnSpc>
              <a:buNone/>
            </a:pPr>
            <a:r>
              <a:rPr lang="en-US" sz="1925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Fare Calculation</a:t>
            </a:r>
            <a:endParaRPr lang="en-US" sz="1925" dirty="0"/>
          </a:p>
        </p:txBody>
      </p:sp>
      <p:sp>
        <p:nvSpPr>
          <p:cNvPr id="21" name="Text 18"/>
          <p:cNvSpPr/>
          <p:nvPr/>
        </p:nvSpPr>
        <p:spPr>
          <a:xfrm>
            <a:off x="3161824" y="5863471"/>
            <a:ext cx="9675495" cy="3128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4"/>
              </a:lnSpc>
              <a:buNone/>
            </a:pPr>
            <a:r>
              <a:rPr lang="en-US" sz="154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Delhi Metro has become the preferred choice for many commuters due to its speed, cleanliness, and affordability.</a:t>
            </a:r>
            <a:endParaRPr lang="en-US" sz="1540" dirty="0"/>
          </a:p>
        </p:txBody>
      </p:sp>
      <p:sp>
        <p:nvSpPr>
          <p:cNvPr id="22" name="Shape 19"/>
          <p:cNvSpPr/>
          <p:nvPr/>
        </p:nvSpPr>
        <p:spPr>
          <a:xfrm>
            <a:off x="2306181" y="6920508"/>
            <a:ext cx="684490" cy="39053"/>
          </a:xfrm>
          <a:prstGeom prst="roundRect">
            <a:avLst>
              <a:gd name="adj" fmla="val 225362"/>
            </a:avLst>
          </a:prstGeom>
          <a:solidFill>
            <a:srgbClr val="D1B6E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Shape 20"/>
          <p:cNvSpPr/>
          <p:nvPr/>
        </p:nvSpPr>
        <p:spPr>
          <a:xfrm>
            <a:off x="1866245" y="6720126"/>
            <a:ext cx="439936" cy="439936"/>
          </a:xfrm>
          <a:prstGeom prst="roundRect">
            <a:avLst>
              <a:gd name="adj" fmla="val 20005"/>
            </a:avLst>
          </a:prstGeom>
          <a:solidFill>
            <a:srgbClr val="EBD0FB"/>
          </a:solidFill>
          <a:ln w="12144">
            <a:solidFill>
              <a:srgbClr val="D1B6E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4" name="Text 21"/>
          <p:cNvSpPr/>
          <p:nvPr/>
        </p:nvSpPr>
        <p:spPr>
          <a:xfrm>
            <a:off x="2005310" y="6756678"/>
            <a:ext cx="161806" cy="3667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7"/>
              </a:lnSpc>
              <a:buNone/>
            </a:pPr>
            <a:r>
              <a:rPr lang="en-US" sz="2310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4</a:t>
            </a:r>
            <a:endParaRPr lang="en-US" sz="2310" dirty="0"/>
          </a:p>
        </p:txBody>
      </p:sp>
      <p:sp>
        <p:nvSpPr>
          <p:cNvPr id="25" name="Text 22"/>
          <p:cNvSpPr/>
          <p:nvPr/>
        </p:nvSpPr>
        <p:spPr>
          <a:xfrm>
            <a:off x="3161824" y="6762869"/>
            <a:ext cx="1955721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6"/>
              </a:lnSpc>
              <a:buNone/>
            </a:pPr>
            <a:r>
              <a:rPr lang="en-US" sz="1925" b="1" kern="0" spc="-38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Fare Calculation</a:t>
            </a:r>
            <a:endParaRPr lang="en-US" sz="1925" dirty="0"/>
          </a:p>
        </p:txBody>
      </p:sp>
      <p:sp>
        <p:nvSpPr>
          <p:cNvPr id="26" name="Text 23"/>
          <p:cNvSpPr/>
          <p:nvPr/>
        </p:nvSpPr>
        <p:spPr>
          <a:xfrm>
            <a:off x="3161824" y="7185660"/>
            <a:ext cx="9675495" cy="3128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4"/>
              </a:lnSpc>
              <a:buNone/>
            </a:pPr>
            <a:r>
              <a:rPr lang="en-US" sz="154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Instant fare calculation based on the chosen route and ticket type.</a:t>
            </a:r>
            <a:endParaRPr lang="en-US" sz="154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1321" y="350008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Login Page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1041321" y="4527709"/>
            <a:ext cx="1254764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Upon accessing the Delhi Metro Shortest Path Finder, users are presented with options to optimize their journey.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1041321" y="5133023"/>
            <a:ext cx="4034433" cy="2373987"/>
          </a:xfrm>
          <a:prstGeom prst="roundRect">
            <a:avLst>
              <a:gd name="adj" fmla="val 4212"/>
            </a:avLst>
          </a:prstGeom>
          <a:solidFill>
            <a:srgbClr val="EBD0FB"/>
          </a:solidFill>
          <a:ln w="13811">
            <a:solidFill>
              <a:srgbClr val="D1B6E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4"/>
          <p:cNvSpPr/>
          <p:nvPr/>
        </p:nvSpPr>
        <p:spPr>
          <a:xfrm>
            <a:off x="1277303" y="5369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 Registration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277303" y="5849422"/>
            <a:ext cx="356246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create an account to access personalized features and save their travel preferences.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297924" y="5133023"/>
            <a:ext cx="4034433" cy="2373987"/>
          </a:xfrm>
          <a:prstGeom prst="roundRect">
            <a:avLst>
              <a:gd name="adj" fmla="val 4212"/>
            </a:avLst>
          </a:prstGeom>
          <a:solidFill>
            <a:srgbClr val="EBD0FB"/>
          </a:solidFill>
          <a:ln w="13811">
            <a:solidFill>
              <a:srgbClr val="D1B6E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7"/>
          <p:cNvSpPr/>
          <p:nvPr/>
        </p:nvSpPr>
        <p:spPr>
          <a:xfrm>
            <a:off x="5533906" y="5369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 Login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5533906" y="5849422"/>
            <a:ext cx="356246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Registered users can securely log in to their accounts and access their saved routes and preferences.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554527" y="5133023"/>
            <a:ext cx="4034433" cy="2373987"/>
          </a:xfrm>
          <a:prstGeom prst="roundRect">
            <a:avLst>
              <a:gd name="adj" fmla="val 4212"/>
            </a:avLst>
          </a:prstGeom>
          <a:solidFill>
            <a:srgbClr val="EBD0FB"/>
          </a:solidFill>
          <a:ln w="13811">
            <a:solidFill>
              <a:srgbClr val="D1B6E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0"/>
          <p:cNvSpPr/>
          <p:nvPr/>
        </p:nvSpPr>
        <p:spPr>
          <a:xfrm>
            <a:off x="9790509" y="5369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Continue as Guest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790509" y="5849422"/>
            <a:ext cx="356246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Guest users have the option to explore the basic features and functionalities of the application without creating an account.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46673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43075" y="3010853"/>
            <a:ext cx="4736306" cy="7400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827"/>
              </a:lnSpc>
              <a:buNone/>
            </a:pPr>
            <a:r>
              <a:rPr lang="en-US" sz="4662" b="1" kern="0" spc="-93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Main Menu</a:t>
            </a:r>
            <a:endParaRPr lang="en-US" sz="4662" dirty="0"/>
          </a:p>
        </p:txBody>
      </p:sp>
      <p:sp>
        <p:nvSpPr>
          <p:cNvPr id="6" name="Text 2"/>
          <p:cNvSpPr/>
          <p:nvPr/>
        </p:nvSpPr>
        <p:spPr>
          <a:xfrm>
            <a:off x="1743075" y="4046934"/>
            <a:ext cx="11144250" cy="616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28"/>
              </a:lnSpc>
              <a:buNone/>
            </a:pPr>
            <a:r>
              <a:rPr lang="en-US" sz="1942" b="1" kern="0" spc="-39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Choose an option from the main menu to navigate through the different modules of our Delhi Metro Path Finder app :</a:t>
            </a:r>
            <a:endParaRPr lang="en-US" sz="1942" dirty="0"/>
          </a:p>
        </p:txBody>
      </p:sp>
      <p:sp>
        <p:nvSpPr>
          <p:cNvPr id="7" name="Text 3"/>
          <p:cNvSpPr/>
          <p:nvPr/>
        </p:nvSpPr>
        <p:spPr>
          <a:xfrm>
            <a:off x="1743075" y="4959668"/>
            <a:ext cx="3291840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28"/>
              </a:lnSpc>
              <a:buNone/>
            </a:pPr>
            <a:r>
              <a:rPr lang="en-US" sz="1942" b="1" i="1" kern="0" spc="-39" dirty="0">
                <a:solidFill>
                  <a:srgbClr val="5CC97B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1. Show the list of metro stations</a:t>
            </a:r>
            <a:endParaRPr lang="en-US" sz="1942" dirty="0"/>
          </a:p>
        </p:txBody>
      </p:sp>
      <p:sp>
        <p:nvSpPr>
          <p:cNvPr id="8" name="Text 4"/>
          <p:cNvSpPr/>
          <p:nvPr/>
        </p:nvSpPr>
        <p:spPr>
          <a:xfrm>
            <a:off x="1743075" y="5564029"/>
            <a:ext cx="9397008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28"/>
              </a:lnSpc>
              <a:buNone/>
            </a:pPr>
            <a:r>
              <a:rPr lang="en-US" sz="1942" b="1" i="1" kern="0" spc="-39" dirty="0">
                <a:solidFill>
                  <a:srgbClr val="5CC97B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2. Get the shortest path (economically) to reach from a 'source' station to 'destination' station</a:t>
            </a:r>
            <a:endParaRPr lang="en-US" sz="1942" dirty="0"/>
          </a:p>
        </p:txBody>
      </p:sp>
      <p:sp>
        <p:nvSpPr>
          <p:cNvPr id="9" name="Text 5"/>
          <p:cNvSpPr/>
          <p:nvPr/>
        </p:nvSpPr>
        <p:spPr>
          <a:xfrm>
            <a:off x="1743075" y="6168390"/>
            <a:ext cx="9453086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28"/>
              </a:lnSpc>
              <a:buNone/>
            </a:pPr>
            <a:r>
              <a:rPr lang="en-US" sz="1942" b="1" i="1" kern="0" spc="-39" dirty="0">
                <a:solidFill>
                  <a:srgbClr val="5CC97B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3. Get the shortest path (distance-wise) to reach from a 'source' station to 'destination' station</a:t>
            </a:r>
            <a:endParaRPr lang="en-US" sz="1942" dirty="0"/>
          </a:p>
        </p:txBody>
      </p:sp>
      <p:sp>
        <p:nvSpPr>
          <p:cNvPr id="10" name="Text 6"/>
          <p:cNvSpPr/>
          <p:nvPr/>
        </p:nvSpPr>
        <p:spPr>
          <a:xfrm>
            <a:off x="1743075" y="6772751"/>
            <a:ext cx="2635568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28"/>
              </a:lnSpc>
              <a:buNone/>
            </a:pPr>
            <a:r>
              <a:rPr lang="en-US" sz="1942" b="1" i="1" kern="0" spc="-39" dirty="0">
                <a:solidFill>
                  <a:srgbClr val="5CC97B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4. Get the cost of traveling</a:t>
            </a:r>
            <a:endParaRPr lang="en-US" sz="1942" dirty="0"/>
          </a:p>
        </p:txBody>
      </p:sp>
      <p:sp>
        <p:nvSpPr>
          <p:cNvPr id="11" name="Text 7"/>
          <p:cNvSpPr/>
          <p:nvPr/>
        </p:nvSpPr>
        <p:spPr>
          <a:xfrm>
            <a:off x="1743075" y="7377113"/>
            <a:ext cx="1973461" cy="3083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28"/>
              </a:lnSpc>
              <a:buNone/>
            </a:pPr>
            <a:r>
              <a:rPr lang="en-US" sz="1942" b="1" i="1" kern="0" spc="-39" dirty="0">
                <a:solidFill>
                  <a:srgbClr val="5CC97B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5. Exit</a:t>
            </a:r>
            <a:endParaRPr lang="en-US" sz="1942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00062"/>
            <a:ext cx="78132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Module 1: Explore Metro Stations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3427690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easily browse and explore the extensive network of Delhi Metro stations.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420659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1B6E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4"/>
          <p:cNvSpPr/>
          <p:nvPr/>
        </p:nvSpPr>
        <p:spPr>
          <a:xfrm>
            <a:off x="991195" y="424826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1555313" y="4282916"/>
            <a:ext cx="224147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1: Choose Line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1555313" y="476333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Select the desired line based on color to view the stations within that particular route.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597485" y="420659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1B6E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8"/>
          <p:cNvSpPr/>
          <p:nvPr/>
        </p:nvSpPr>
        <p:spPr>
          <a:xfrm>
            <a:off x="5755481" y="424826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19599" y="4282916"/>
            <a:ext cx="288631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2: Find Another Line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319599" y="4763333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Select other line based on color to view the stations within that particular route.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520785"/>
            <a:ext cx="790467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Module 2: Economical Path Finder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4490799" y="2548414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Find the most cost-effective route for your journey using the Delhi Metro Path Finder.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3153728"/>
            <a:ext cx="1110972" cy="17774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935028" y="3375898"/>
            <a:ext cx="416635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1: Input Source and Destination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5935028" y="3856315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Enter the originating and destination stations for your planned trip.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799" y="4931212"/>
            <a:ext cx="1110972" cy="17774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935028" y="5153382"/>
            <a:ext cx="446353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2: Generate Metro Network Graph</a:t>
            </a:r>
            <a:endParaRPr lang="en-US" sz="2187" dirty="0"/>
          </a:p>
        </p:txBody>
      </p:sp>
      <p:sp>
        <p:nvSpPr>
          <p:cNvPr id="12" name="Text 6"/>
          <p:cNvSpPr/>
          <p:nvPr/>
        </p:nvSpPr>
        <p:spPr>
          <a:xfrm>
            <a:off x="5935028" y="5633799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will generate a visual representation of the entire metro network.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719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646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70253" y="3372803"/>
            <a:ext cx="9902190" cy="691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42"/>
              </a:lnSpc>
              <a:buNone/>
            </a:pPr>
            <a:r>
              <a:rPr lang="en-US" sz="435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Module 2: Economical Path Finder (Contd.)</a:t>
            </a:r>
            <a:endParaRPr lang="en-US" sz="4354" dirty="0"/>
          </a:p>
        </p:txBody>
      </p:sp>
      <p:sp>
        <p:nvSpPr>
          <p:cNvPr id="6" name="Text 2"/>
          <p:cNvSpPr/>
          <p:nvPr/>
        </p:nvSpPr>
        <p:spPr>
          <a:xfrm>
            <a:off x="1070253" y="4395668"/>
            <a:ext cx="12489894" cy="353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86"/>
              </a:lnSpc>
              <a:buNone/>
            </a:pPr>
            <a:r>
              <a:rPr lang="en-US" sz="1742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Discover the shortest path using Dijkstra's algorithm for an economical journey.</a:t>
            </a:r>
            <a:endParaRPr lang="en-US" sz="1742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253" y="4998244"/>
            <a:ext cx="6244947" cy="88463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291352" y="6214586"/>
            <a:ext cx="3726656" cy="3455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21"/>
              </a:lnSpc>
              <a:buNone/>
            </a:pPr>
            <a:r>
              <a:rPr lang="en-US" sz="217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3: Shortest Path Calculation</a:t>
            </a:r>
            <a:endParaRPr lang="en-US" sz="2177" dirty="0"/>
          </a:p>
        </p:txBody>
      </p:sp>
      <p:sp>
        <p:nvSpPr>
          <p:cNvPr id="9" name="Text 4"/>
          <p:cNvSpPr/>
          <p:nvPr/>
        </p:nvSpPr>
        <p:spPr>
          <a:xfrm>
            <a:off x="1291352" y="6692741"/>
            <a:ext cx="5802749" cy="7077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6"/>
              </a:lnSpc>
              <a:buNone/>
            </a:pPr>
            <a:r>
              <a:rPr lang="en-US" sz="1742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algorithm will calculate the shortest and most economical route based on your input.</a:t>
            </a:r>
            <a:endParaRPr lang="en-US" sz="1742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998244"/>
            <a:ext cx="6244947" cy="88463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6299" y="6214586"/>
            <a:ext cx="3810476" cy="3455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21"/>
              </a:lnSpc>
              <a:buNone/>
            </a:pPr>
            <a:r>
              <a:rPr lang="en-US" sz="217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4: Display Path and Distance</a:t>
            </a:r>
            <a:endParaRPr lang="en-US" sz="2177" dirty="0"/>
          </a:p>
        </p:txBody>
      </p:sp>
      <p:sp>
        <p:nvSpPr>
          <p:cNvPr id="12" name="Text 6"/>
          <p:cNvSpPr/>
          <p:nvPr/>
        </p:nvSpPr>
        <p:spPr>
          <a:xfrm>
            <a:off x="7536299" y="6692741"/>
            <a:ext cx="5802749" cy="7077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6"/>
              </a:lnSpc>
              <a:buNone/>
            </a:pPr>
            <a:r>
              <a:rPr lang="en-US" sz="1742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application will display the recommended route and the total distance for your trip.</a:t>
            </a:r>
            <a:endParaRPr lang="en-US" sz="1742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173599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Module 3: Distance-Based Shortest Path Finder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4490799" y="2895600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Explore route options based on the shortest physical distance between stations.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3500914"/>
            <a:ext cx="1110972" cy="17774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935028" y="3723084"/>
            <a:ext cx="416635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1: Input Source and Destination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5935028" y="4203502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Enter the starting and ending stations for your intended journey.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799" y="5278398"/>
            <a:ext cx="1110972" cy="17774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935028" y="5500568"/>
            <a:ext cx="446353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2: Generate Metro Network Graph</a:t>
            </a:r>
            <a:endParaRPr lang="en-US" sz="2187" dirty="0"/>
          </a:p>
        </p:txBody>
      </p:sp>
      <p:sp>
        <p:nvSpPr>
          <p:cNvPr id="12" name="Text 6"/>
          <p:cNvSpPr/>
          <p:nvPr/>
        </p:nvSpPr>
        <p:spPr>
          <a:xfrm>
            <a:off x="5935028" y="5980986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Generate a comprehensive visual representation of the metro network to analyze distance-based routes.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1041321" y="1925122"/>
            <a:ext cx="1090719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Module 3: Distance-Based Path Finder (Contd.)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041321" y="3063835"/>
            <a:ext cx="1254764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Utilize Dijkstra's algorithm to determine the shortest path based on physical distance.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321" y="3669149"/>
            <a:ext cx="6273760" cy="88868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63491" y="4891088"/>
            <a:ext cx="350067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3: Calculate Shortest Path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263491" y="5371505"/>
            <a:ext cx="582941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algorithm will process the provided data to find the shortest distance between the input stations.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081" y="3669149"/>
            <a:ext cx="6273879" cy="88868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37252" y="4891088"/>
            <a:ext cx="397383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4: Visualize Path and Distance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7537252" y="5371505"/>
            <a:ext cx="58295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Visualize the shortest distance route along with the total distance for efficient travel planning.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801</Words>
  <Application>Microsoft Office PowerPoint</Application>
  <PresentationFormat>Custom</PresentationFormat>
  <Paragraphs>87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adonis-web</vt:lpstr>
      <vt:lpstr>Arial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Vijay Kumar chaurasiya</cp:lastModifiedBy>
  <cp:revision>3</cp:revision>
  <dcterms:created xsi:type="dcterms:W3CDTF">2024-01-16T21:04:51Z</dcterms:created>
  <dcterms:modified xsi:type="dcterms:W3CDTF">2024-01-17T08:39:45Z</dcterms:modified>
</cp:coreProperties>
</file>